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9" r:id="rId4"/>
  </p:sldIdLst>
  <p:sldSz cx="2286000" cy="3200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8" userDrawn="1">
          <p15:clr>
            <a:srgbClr val="A4A3A4"/>
          </p15:clr>
        </p15:guide>
        <p15:guide id="2" pos="7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FFCC00"/>
    <a:srgbClr val="0070C0"/>
    <a:srgbClr val="66B2FF"/>
    <a:srgbClr val="175F33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58"/>
  </p:normalViewPr>
  <p:slideViewPr>
    <p:cSldViewPr snapToGrid="0" showGuides="1">
      <p:cViewPr varScale="1">
        <p:scale>
          <a:sx n="248" d="100"/>
          <a:sy n="248" d="100"/>
        </p:scale>
        <p:origin x="2104" y="184"/>
      </p:cViewPr>
      <p:guideLst>
        <p:guide orient="horz" pos="1008"/>
        <p:guide pos="7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50" y="523770"/>
            <a:ext cx="1943100" cy="1114213"/>
          </a:xfrm>
        </p:spPr>
        <p:txBody>
          <a:bodyPr anchor="b"/>
          <a:lstStyle>
            <a:lvl1pPr algn="ctr"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50" y="1680951"/>
            <a:ext cx="1714500" cy="772689"/>
          </a:xfrm>
        </p:spPr>
        <p:txBody>
          <a:bodyPr/>
          <a:lstStyle>
            <a:lvl1pPr marL="0" indent="0" algn="ctr">
              <a:buNone/>
              <a:defRPr sz="600"/>
            </a:lvl1pPr>
            <a:lvl2pPr marL="114300" indent="0" algn="ctr">
              <a:buNone/>
              <a:defRPr sz="500"/>
            </a:lvl2pPr>
            <a:lvl3pPr marL="228600" indent="0" algn="ctr">
              <a:buNone/>
              <a:defRPr sz="450"/>
            </a:lvl3pPr>
            <a:lvl4pPr marL="342900" indent="0" algn="ctr">
              <a:buNone/>
              <a:defRPr sz="400"/>
            </a:lvl4pPr>
            <a:lvl5pPr marL="457200" indent="0" algn="ctr">
              <a:buNone/>
              <a:defRPr sz="400"/>
            </a:lvl5pPr>
            <a:lvl6pPr marL="571500" indent="0" algn="ctr">
              <a:buNone/>
              <a:defRPr sz="400"/>
            </a:lvl6pPr>
            <a:lvl7pPr marL="685800" indent="0" algn="ctr">
              <a:buNone/>
              <a:defRPr sz="400"/>
            </a:lvl7pPr>
            <a:lvl8pPr marL="800100" indent="0" algn="ctr">
              <a:buNone/>
              <a:defRPr sz="400"/>
            </a:lvl8pPr>
            <a:lvl9pPr marL="914400" indent="0" algn="ctr">
              <a:buNone/>
              <a:defRPr sz="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EB59F-7B7E-F544-8F75-1C66897BCF00}" type="datetimeFigureOut">
              <a:rPr lang="en-US" smtClean="0"/>
              <a:t>5/20/26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8180E-AB1F-5541-AFC5-FED9D657A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412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EB59F-7B7E-F544-8F75-1C66897BCF00}" type="datetimeFigureOut">
              <a:rPr lang="en-US" smtClean="0"/>
              <a:t>5/20/26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8180E-AB1F-5541-AFC5-FED9D657A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05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35919" y="170392"/>
            <a:ext cx="492919" cy="271219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7163" y="170392"/>
            <a:ext cx="1450181" cy="271219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EB59F-7B7E-F544-8F75-1C66897BCF00}" type="datetimeFigureOut">
              <a:rPr lang="en-US" smtClean="0"/>
              <a:t>5/20/26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8180E-AB1F-5541-AFC5-FED9D657A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383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EB59F-7B7E-F544-8F75-1C66897BCF00}" type="datetimeFigureOut">
              <a:rPr lang="en-US" smtClean="0"/>
              <a:t>5/20/26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8180E-AB1F-5541-AFC5-FED9D657A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407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72" y="797879"/>
            <a:ext cx="1971675" cy="1331277"/>
          </a:xfrm>
        </p:spPr>
        <p:txBody>
          <a:bodyPr anchor="b"/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972" y="2141750"/>
            <a:ext cx="1971675" cy="700087"/>
          </a:xfrm>
        </p:spPr>
        <p:txBody>
          <a:bodyPr/>
          <a:lstStyle>
            <a:lvl1pPr marL="0" indent="0">
              <a:buNone/>
              <a:defRPr sz="600">
                <a:solidFill>
                  <a:schemeClr val="tx1">
                    <a:tint val="82000"/>
                  </a:schemeClr>
                </a:solidFill>
              </a:defRPr>
            </a:lvl1pPr>
            <a:lvl2pPr marL="114300" indent="0">
              <a:buNone/>
              <a:defRPr sz="500">
                <a:solidFill>
                  <a:schemeClr val="tx1">
                    <a:tint val="82000"/>
                  </a:schemeClr>
                </a:solidFill>
              </a:defRPr>
            </a:lvl2pPr>
            <a:lvl3pPr marL="228600" indent="0">
              <a:buNone/>
              <a:defRPr sz="450">
                <a:solidFill>
                  <a:schemeClr val="tx1">
                    <a:tint val="82000"/>
                  </a:schemeClr>
                </a:solidFill>
              </a:defRPr>
            </a:lvl3pPr>
            <a:lvl4pPr marL="342900" indent="0">
              <a:buNone/>
              <a:defRPr sz="400">
                <a:solidFill>
                  <a:schemeClr val="tx1">
                    <a:tint val="82000"/>
                  </a:schemeClr>
                </a:solidFill>
              </a:defRPr>
            </a:lvl4pPr>
            <a:lvl5pPr marL="457200" indent="0">
              <a:buNone/>
              <a:defRPr sz="400">
                <a:solidFill>
                  <a:schemeClr val="tx1">
                    <a:tint val="82000"/>
                  </a:schemeClr>
                </a:solidFill>
              </a:defRPr>
            </a:lvl5pPr>
            <a:lvl6pPr marL="571500" indent="0">
              <a:buNone/>
              <a:defRPr sz="400">
                <a:solidFill>
                  <a:schemeClr val="tx1">
                    <a:tint val="82000"/>
                  </a:schemeClr>
                </a:solidFill>
              </a:defRPr>
            </a:lvl6pPr>
            <a:lvl7pPr marL="685800" indent="0">
              <a:buNone/>
              <a:defRPr sz="400">
                <a:solidFill>
                  <a:schemeClr val="tx1">
                    <a:tint val="82000"/>
                  </a:schemeClr>
                </a:solidFill>
              </a:defRPr>
            </a:lvl7pPr>
            <a:lvl8pPr marL="800100" indent="0">
              <a:buNone/>
              <a:defRPr sz="400">
                <a:solidFill>
                  <a:schemeClr val="tx1">
                    <a:tint val="82000"/>
                  </a:schemeClr>
                </a:solidFill>
              </a:defRPr>
            </a:lvl8pPr>
            <a:lvl9pPr marL="914400" indent="0">
              <a:buNone/>
              <a:defRPr sz="4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EB59F-7B7E-F544-8F75-1C66897BCF00}" type="datetimeFigureOut">
              <a:rPr lang="en-US" smtClean="0"/>
              <a:t>5/20/26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8180E-AB1F-5541-AFC5-FED9D657A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46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163" y="851959"/>
            <a:ext cx="971550" cy="2030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7288" y="851959"/>
            <a:ext cx="971550" cy="2030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EB59F-7B7E-F544-8F75-1C66897BCF00}" type="datetimeFigureOut">
              <a:rPr lang="en-US" smtClean="0"/>
              <a:t>5/20/26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8180E-AB1F-5541-AFC5-FED9D657A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9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60" y="170392"/>
            <a:ext cx="1971675" cy="6185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461" y="784543"/>
            <a:ext cx="967085" cy="384492"/>
          </a:xfrm>
        </p:spPr>
        <p:txBody>
          <a:bodyPr anchor="b"/>
          <a:lstStyle>
            <a:lvl1pPr marL="0" indent="0">
              <a:buNone/>
              <a:defRPr sz="600" b="1"/>
            </a:lvl1pPr>
            <a:lvl2pPr marL="114300" indent="0">
              <a:buNone/>
              <a:defRPr sz="500" b="1"/>
            </a:lvl2pPr>
            <a:lvl3pPr marL="228600" indent="0">
              <a:buNone/>
              <a:defRPr sz="450" b="1"/>
            </a:lvl3pPr>
            <a:lvl4pPr marL="342900" indent="0">
              <a:buNone/>
              <a:defRPr sz="400" b="1"/>
            </a:lvl4pPr>
            <a:lvl5pPr marL="457200" indent="0">
              <a:buNone/>
              <a:defRPr sz="400" b="1"/>
            </a:lvl5pPr>
            <a:lvl6pPr marL="571500" indent="0">
              <a:buNone/>
              <a:defRPr sz="400" b="1"/>
            </a:lvl6pPr>
            <a:lvl7pPr marL="685800" indent="0">
              <a:buNone/>
              <a:defRPr sz="400" b="1"/>
            </a:lvl7pPr>
            <a:lvl8pPr marL="800100" indent="0">
              <a:buNone/>
              <a:defRPr sz="400" b="1"/>
            </a:lvl8pPr>
            <a:lvl9pPr marL="914400" indent="0">
              <a:buNone/>
              <a:defRPr sz="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7461" y="1169035"/>
            <a:ext cx="967085" cy="17194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57288" y="784543"/>
            <a:ext cx="971848" cy="384492"/>
          </a:xfrm>
        </p:spPr>
        <p:txBody>
          <a:bodyPr anchor="b"/>
          <a:lstStyle>
            <a:lvl1pPr marL="0" indent="0">
              <a:buNone/>
              <a:defRPr sz="600" b="1"/>
            </a:lvl1pPr>
            <a:lvl2pPr marL="114300" indent="0">
              <a:buNone/>
              <a:defRPr sz="500" b="1"/>
            </a:lvl2pPr>
            <a:lvl3pPr marL="228600" indent="0">
              <a:buNone/>
              <a:defRPr sz="450" b="1"/>
            </a:lvl3pPr>
            <a:lvl4pPr marL="342900" indent="0">
              <a:buNone/>
              <a:defRPr sz="400" b="1"/>
            </a:lvl4pPr>
            <a:lvl5pPr marL="457200" indent="0">
              <a:buNone/>
              <a:defRPr sz="400" b="1"/>
            </a:lvl5pPr>
            <a:lvl6pPr marL="571500" indent="0">
              <a:buNone/>
              <a:defRPr sz="400" b="1"/>
            </a:lvl6pPr>
            <a:lvl7pPr marL="685800" indent="0">
              <a:buNone/>
              <a:defRPr sz="400" b="1"/>
            </a:lvl7pPr>
            <a:lvl8pPr marL="800100" indent="0">
              <a:buNone/>
              <a:defRPr sz="400" b="1"/>
            </a:lvl8pPr>
            <a:lvl9pPr marL="914400" indent="0">
              <a:buNone/>
              <a:defRPr sz="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57288" y="1169035"/>
            <a:ext cx="971848" cy="17194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EB59F-7B7E-F544-8F75-1C66897BCF00}" type="datetimeFigureOut">
              <a:rPr lang="en-US" smtClean="0"/>
              <a:t>5/20/26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8180E-AB1F-5541-AFC5-FED9D657A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691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EB59F-7B7E-F544-8F75-1C66897BCF00}" type="datetimeFigureOut">
              <a:rPr lang="en-US" smtClean="0"/>
              <a:t>5/20/26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8180E-AB1F-5541-AFC5-FED9D657A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560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EB59F-7B7E-F544-8F75-1C66897BCF00}" type="datetimeFigureOut">
              <a:rPr lang="en-US" smtClean="0"/>
              <a:t>5/20/26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8180E-AB1F-5541-AFC5-FED9D657A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86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60" y="213360"/>
            <a:ext cx="737295" cy="746760"/>
          </a:xfr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847" y="460799"/>
            <a:ext cx="1157288" cy="2274358"/>
          </a:xfrm>
        </p:spPr>
        <p:txBody>
          <a:bodyPr/>
          <a:lstStyle>
            <a:lvl1pPr>
              <a:defRPr sz="800"/>
            </a:lvl1pPr>
            <a:lvl2pPr>
              <a:defRPr sz="700"/>
            </a:lvl2pPr>
            <a:lvl3pPr>
              <a:defRPr sz="600"/>
            </a:lvl3pPr>
            <a:lvl4pPr>
              <a:defRPr sz="500"/>
            </a:lvl4pPr>
            <a:lvl5pPr>
              <a:defRPr sz="500"/>
            </a:lvl5pPr>
            <a:lvl6pPr>
              <a:defRPr sz="500"/>
            </a:lvl6pPr>
            <a:lvl7pPr>
              <a:defRPr sz="500"/>
            </a:lvl7pPr>
            <a:lvl8pPr>
              <a:defRPr sz="500"/>
            </a:lvl8pPr>
            <a:lvl9pPr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60" y="960120"/>
            <a:ext cx="737295" cy="1778741"/>
          </a:xfrm>
        </p:spPr>
        <p:txBody>
          <a:bodyPr/>
          <a:lstStyle>
            <a:lvl1pPr marL="0" indent="0">
              <a:buNone/>
              <a:defRPr sz="400"/>
            </a:lvl1pPr>
            <a:lvl2pPr marL="114300" indent="0">
              <a:buNone/>
              <a:defRPr sz="350"/>
            </a:lvl2pPr>
            <a:lvl3pPr marL="228600" indent="0">
              <a:buNone/>
              <a:defRPr sz="300"/>
            </a:lvl3pPr>
            <a:lvl4pPr marL="342900" indent="0">
              <a:buNone/>
              <a:defRPr sz="250"/>
            </a:lvl4pPr>
            <a:lvl5pPr marL="457200" indent="0">
              <a:buNone/>
              <a:defRPr sz="250"/>
            </a:lvl5pPr>
            <a:lvl6pPr marL="571500" indent="0">
              <a:buNone/>
              <a:defRPr sz="250"/>
            </a:lvl6pPr>
            <a:lvl7pPr marL="685800" indent="0">
              <a:buNone/>
              <a:defRPr sz="250"/>
            </a:lvl7pPr>
            <a:lvl8pPr marL="800100" indent="0">
              <a:buNone/>
              <a:defRPr sz="250"/>
            </a:lvl8pPr>
            <a:lvl9pPr marL="914400" indent="0">
              <a:buNone/>
              <a:defRPr sz="2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EB59F-7B7E-F544-8F75-1C66897BCF00}" type="datetimeFigureOut">
              <a:rPr lang="en-US" smtClean="0"/>
              <a:t>5/20/26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8180E-AB1F-5541-AFC5-FED9D657A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996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60" y="213360"/>
            <a:ext cx="737295" cy="746760"/>
          </a:xfr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71847" y="460799"/>
            <a:ext cx="1157288" cy="2274358"/>
          </a:xfrm>
        </p:spPr>
        <p:txBody>
          <a:bodyPr anchor="t"/>
          <a:lstStyle>
            <a:lvl1pPr marL="0" indent="0">
              <a:buNone/>
              <a:defRPr sz="800"/>
            </a:lvl1pPr>
            <a:lvl2pPr marL="114300" indent="0">
              <a:buNone/>
              <a:defRPr sz="700"/>
            </a:lvl2pPr>
            <a:lvl3pPr marL="228600" indent="0">
              <a:buNone/>
              <a:defRPr sz="600"/>
            </a:lvl3pPr>
            <a:lvl4pPr marL="342900" indent="0">
              <a:buNone/>
              <a:defRPr sz="500"/>
            </a:lvl4pPr>
            <a:lvl5pPr marL="457200" indent="0">
              <a:buNone/>
              <a:defRPr sz="500"/>
            </a:lvl5pPr>
            <a:lvl6pPr marL="571500" indent="0">
              <a:buNone/>
              <a:defRPr sz="500"/>
            </a:lvl6pPr>
            <a:lvl7pPr marL="685800" indent="0">
              <a:buNone/>
              <a:defRPr sz="500"/>
            </a:lvl7pPr>
            <a:lvl8pPr marL="800100" indent="0">
              <a:buNone/>
              <a:defRPr sz="500"/>
            </a:lvl8pPr>
            <a:lvl9pPr marL="914400" indent="0">
              <a:buNone/>
              <a:defRPr sz="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60" y="960120"/>
            <a:ext cx="737295" cy="1778741"/>
          </a:xfrm>
        </p:spPr>
        <p:txBody>
          <a:bodyPr/>
          <a:lstStyle>
            <a:lvl1pPr marL="0" indent="0">
              <a:buNone/>
              <a:defRPr sz="400"/>
            </a:lvl1pPr>
            <a:lvl2pPr marL="114300" indent="0">
              <a:buNone/>
              <a:defRPr sz="350"/>
            </a:lvl2pPr>
            <a:lvl3pPr marL="228600" indent="0">
              <a:buNone/>
              <a:defRPr sz="300"/>
            </a:lvl3pPr>
            <a:lvl4pPr marL="342900" indent="0">
              <a:buNone/>
              <a:defRPr sz="250"/>
            </a:lvl4pPr>
            <a:lvl5pPr marL="457200" indent="0">
              <a:buNone/>
              <a:defRPr sz="250"/>
            </a:lvl5pPr>
            <a:lvl6pPr marL="571500" indent="0">
              <a:buNone/>
              <a:defRPr sz="250"/>
            </a:lvl6pPr>
            <a:lvl7pPr marL="685800" indent="0">
              <a:buNone/>
              <a:defRPr sz="250"/>
            </a:lvl7pPr>
            <a:lvl8pPr marL="800100" indent="0">
              <a:buNone/>
              <a:defRPr sz="250"/>
            </a:lvl8pPr>
            <a:lvl9pPr marL="914400" indent="0">
              <a:buNone/>
              <a:defRPr sz="2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EB59F-7B7E-F544-8F75-1C66897BCF00}" type="datetimeFigureOut">
              <a:rPr lang="en-US" smtClean="0"/>
              <a:t>5/20/26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8180E-AB1F-5541-AFC5-FED9D657A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416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7163" y="170392"/>
            <a:ext cx="1971675" cy="6185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163" y="851959"/>
            <a:ext cx="1971675" cy="2030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7163" y="2966297"/>
            <a:ext cx="514350" cy="17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BEB59F-7B7E-F544-8F75-1C66897BCF00}" type="datetimeFigureOut">
              <a:rPr lang="en-US" smtClean="0"/>
              <a:t>5/20/26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7238" y="2966297"/>
            <a:ext cx="771525" cy="17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14488" y="2966297"/>
            <a:ext cx="514350" cy="17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38180E-AB1F-5541-AFC5-FED9D657A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49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28600" rtl="0" eaLnBrk="1" latinLnBrk="0" hangingPunct="1">
        <a:lnSpc>
          <a:spcPct val="90000"/>
        </a:lnSpc>
        <a:spcBef>
          <a:spcPct val="0"/>
        </a:spcBef>
        <a:buNone/>
        <a:defRPr sz="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7150" indent="-57150" algn="l" defTabSz="2286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2pPr>
      <a:lvl3pPr marL="2857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500" kern="1200">
          <a:solidFill>
            <a:schemeClr val="tx1"/>
          </a:solidFill>
          <a:latin typeface="+mn-lt"/>
          <a:ea typeface="+mn-ea"/>
          <a:cs typeface="+mn-cs"/>
        </a:defRPr>
      </a:lvl3pPr>
      <a:lvl4pPr marL="4000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450" kern="1200">
          <a:solidFill>
            <a:schemeClr val="tx1"/>
          </a:solidFill>
          <a:latin typeface="+mn-lt"/>
          <a:ea typeface="+mn-ea"/>
          <a:cs typeface="+mn-cs"/>
        </a:defRPr>
      </a:lvl4pPr>
      <a:lvl5pPr marL="5143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450" kern="1200">
          <a:solidFill>
            <a:schemeClr val="tx1"/>
          </a:solidFill>
          <a:latin typeface="+mn-lt"/>
          <a:ea typeface="+mn-ea"/>
          <a:cs typeface="+mn-cs"/>
        </a:defRPr>
      </a:lvl5pPr>
      <a:lvl6pPr marL="6286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450" kern="1200">
          <a:solidFill>
            <a:schemeClr val="tx1"/>
          </a:solidFill>
          <a:latin typeface="+mn-lt"/>
          <a:ea typeface="+mn-ea"/>
          <a:cs typeface="+mn-cs"/>
        </a:defRPr>
      </a:lvl6pPr>
      <a:lvl7pPr marL="7429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450" kern="1200">
          <a:solidFill>
            <a:schemeClr val="tx1"/>
          </a:solidFill>
          <a:latin typeface="+mn-lt"/>
          <a:ea typeface="+mn-ea"/>
          <a:cs typeface="+mn-cs"/>
        </a:defRPr>
      </a:lvl7pPr>
      <a:lvl8pPr marL="8572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450" kern="1200">
          <a:solidFill>
            <a:schemeClr val="tx1"/>
          </a:solidFill>
          <a:latin typeface="+mn-lt"/>
          <a:ea typeface="+mn-ea"/>
          <a:cs typeface="+mn-cs"/>
        </a:defRPr>
      </a:lvl8pPr>
      <a:lvl9pPr marL="9715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4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1pPr>
      <a:lvl2pPr marL="1143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3pPr>
      <a:lvl4pPr marL="3429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4pPr>
      <a:lvl5pPr marL="4572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5pPr>
      <a:lvl6pPr marL="5715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6pPr>
      <a:lvl7pPr marL="6858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7pPr>
      <a:lvl8pPr marL="8001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8pPr>
      <a:lvl9pPr marL="9144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sv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Bald Eagle perched on a stump">
            <a:extLst>
              <a:ext uri="{FF2B5EF4-FFF2-40B4-BE49-F238E27FC236}">
                <a16:creationId xmlns:a16="http://schemas.microsoft.com/office/drawing/2014/main" id="{C7619643-B00D-7C77-889D-200FF734C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24" y="0"/>
            <a:ext cx="2292724" cy="176807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1A87FFF-710A-71C6-FA64-95126290990D}"/>
              </a:ext>
            </a:extLst>
          </p:cNvPr>
          <p:cNvSpPr/>
          <p:nvPr/>
        </p:nvSpPr>
        <p:spPr>
          <a:xfrm>
            <a:off x="20173" y="1669551"/>
            <a:ext cx="2265824" cy="153084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171B2A-1587-B87C-E7AA-5B7D1064AE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8394" y="1"/>
            <a:ext cx="1687603" cy="1237128"/>
          </a:xfrm>
        </p:spPr>
        <p:txBody>
          <a:bodyPr anchor="ctr">
            <a:norm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[INSERT</a:t>
            </a:r>
            <a:br>
              <a:rPr lang="en-US" sz="1000" b="1" dirty="0">
                <a:solidFill>
                  <a:schemeClr val="bg1"/>
                </a:solidFill>
              </a:rPr>
            </a:br>
            <a:r>
              <a:rPr lang="en-US" sz="1000" b="1" dirty="0">
                <a:solidFill>
                  <a:schemeClr val="bg1"/>
                </a:solidFill>
              </a:rPr>
              <a:t>STATE PHOTO</a:t>
            </a:r>
            <a:br>
              <a:rPr lang="en-US" sz="1000" b="1" dirty="0">
                <a:solidFill>
                  <a:schemeClr val="bg1"/>
                </a:solidFill>
              </a:rPr>
            </a:br>
            <a:r>
              <a:rPr lang="en-US" sz="1000" b="1" dirty="0">
                <a:solidFill>
                  <a:schemeClr val="bg1"/>
                </a:solidFill>
              </a:rPr>
              <a:t>HERE]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7F3A8E-5AD5-294A-B0F7-3C2B80B07077}"/>
              </a:ext>
            </a:extLst>
          </p:cNvPr>
          <p:cNvSpPr/>
          <p:nvPr/>
        </p:nvSpPr>
        <p:spPr>
          <a:xfrm>
            <a:off x="578228" y="1736947"/>
            <a:ext cx="1556493" cy="1346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en-US" sz="2400" b="1" dirty="0"/>
              <a:t>POLL</a:t>
            </a:r>
          </a:p>
          <a:p>
            <a:pPr algn="ctr">
              <a:lnSpc>
                <a:spcPct val="85000"/>
              </a:lnSpc>
            </a:pPr>
            <a:r>
              <a:rPr lang="en-US" sz="2400" b="1" dirty="0"/>
              <a:t>WORKER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26D9AC-7564-4AD6-3E81-D7C38CB55C90}"/>
              </a:ext>
            </a:extLst>
          </p:cNvPr>
          <p:cNvSpPr/>
          <p:nvPr/>
        </p:nvSpPr>
        <p:spPr>
          <a:xfrm>
            <a:off x="2134722" y="-53788"/>
            <a:ext cx="45719" cy="3254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9946E7C-2496-6A8A-1B79-0E18246EA4AE}"/>
              </a:ext>
            </a:extLst>
          </p:cNvPr>
          <p:cNvCxnSpPr>
            <a:cxnSpLocks/>
            <a:stCxn id="18" idx="0"/>
          </p:cNvCxnSpPr>
          <p:nvPr/>
        </p:nvCxnSpPr>
        <p:spPr>
          <a:xfrm>
            <a:off x="2157582" y="-53788"/>
            <a:ext cx="2353" cy="3254188"/>
          </a:xfrm>
          <a:prstGeom prst="line">
            <a:avLst/>
          </a:prstGeom>
          <a:ln w="76200" cmpd="dbl">
            <a:solidFill>
              <a:srgbClr val="FFCC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ED5ED246-AF34-BF30-B5E8-6300CD1CF360}"/>
              </a:ext>
            </a:extLst>
          </p:cNvPr>
          <p:cNvSpPr/>
          <p:nvPr/>
        </p:nvSpPr>
        <p:spPr>
          <a:xfrm>
            <a:off x="6724" y="1469202"/>
            <a:ext cx="2286000" cy="197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461A352-EA7A-6B4E-1A69-A75604FD7688}"/>
              </a:ext>
            </a:extLst>
          </p:cNvPr>
          <p:cNvSpPr/>
          <p:nvPr/>
        </p:nvSpPr>
        <p:spPr>
          <a:xfrm>
            <a:off x="1136278" y="1261785"/>
            <a:ext cx="958100" cy="496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5000"/>
              </a:lnSpc>
            </a:pPr>
            <a:endParaRPr lang="en-US" sz="1600" b="1" dirty="0">
              <a:solidFill>
                <a:srgbClr val="003366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D2007DF-E39D-CF93-D48F-05A2C888FF14}"/>
              </a:ext>
            </a:extLst>
          </p:cNvPr>
          <p:cNvSpPr/>
          <p:nvPr/>
        </p:nvSpPr>
        <p:spPr>
          <a:xfrm rot="16200000">
            <a:off x="-1311086" y="1311085"/>
            <a:ext cx="3200401" cy="578227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0" rtlCol="0" anchor="ctr"/>
          <a:lstStyle/>
          <a:p>
            <a:r>
              <a:rPr lang="en-US" sz="900" spc="10" dirty="0"/>
              <a:t>ELECTION EMERGENCY REFERENCE CARD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D7C13E1-3949-401B-335B-D2F208344139}"/>
              </a:ext>
            </a:extLst>
          </p:cNvPr>
          <p:cNvSpPr txBox="1"/>
          <p:nvPr/>
        </p:nvSpPr>
        <p:spPr>
          <a:xfrm rot="16200000">
            <a:off x="-588308" y="2205550"/>
            <a:ext cx="175484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[STATE NAME]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184919D-F4BD-E3D6-2722-8A3AE4CDF2FB}"/>
              </a:ext>
            </a:extLst>
          </p:cNvPr>
          <p:cNvSpPr/>
          <p:nvPr/>
        </p:nvSpPr>
        <p:spPr>
          <a:xfrm>
            <a:off x="455589" y="1213136"/>
            <a:ext cx="700859" cy="700859"/>
          </a:xfrm>
          <a:prstGeom prst="ellipse">
            <a:avLst/>
          </a:prstGeom>
          <a:solidFill>
            <a:srgbClr val="F2F2F2"/>
          </a:solidFill>
          <a:ln w="38100">
            <a:solidFill>
              <a:srgbClr val="0033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LOGO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DF7CCB3-F76C-3F65-2C36-A09EA69C4EC6}"/>
              </a:ext>
            </a:extLst>
          </p:cNvPr>
          <p:cNvSpPr txBox="1"/>
          <p:nvPr/>
        </p:nvSpPr>
        <p:spPr>
          <a:xfrm rot="-1800000">
            <a:off x="207768" y="1063345"/>
            <a:ext cx="2032000" cy="830997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square" rtlCol="0" anchor="ctr" anchorCtr="0">
            <a:spAutoFit/>
          </a:bodyPr>
          <a:lstStyle/>
          <a:p>
            <a:pPr algn="l"/>
            <a:r>
              <a:rPr lang="en-US" sz="4800" b="1" dirty="0">
                <a:solidFill>
                  <a:srgbClr val="E8E8E8">
                    <a:alpha val="35000"/>
                  </a:srgbClr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415038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Close-up of canton of American flag">
            <a:extLst>
              <a:ext uri="{FF2B5EF4-FFF2-40B4-BE49-F238E27FC236}">
                <a16:creationId xmlns:a16="http://schemas.microsoft.com/office/drawing/2014/main" id="{38250923-C2FB-96A6-CBFC-301D730A2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329"/>
            <a:ext cx="2286000" cy="1522653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B7E8D66F-03D0-24A7-5E85-C4875E9818F3}"/>
              </a:ext>
            </a:extLst>
          </p:cNvPr>
          <p:cNvSpPr/>
          <p:nvPr/>
        </p:nvSpPr>
        <p:spPr>
          <a:xfrm>
            <a:off x="0" y="909487"/>
            <a:ext cx="2286000" cy="2388965"/>
          </a:xfrm>
          <a:prstGeom prst="rect">
            <a:avLst/>
          </a:prstGeom>
          <a:gradFill flip="none" rotWithShape="1">
            <a:gsLst>
              <a:gs pos="0">
                <a:srgbClr val="66B2FF"/>
              </a:gs>
              <a:gs pos="40000">
                <a:srgbClr val="66B2FF">
                  <a:tint val="44500"/>
                  <a:satMod val="160000"/>
                </a:srgbClr>
              </a:gs>
              <a:gs pos="100000">
                <a:srgbClr val="66B2F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635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08509F-CCCA-1446-BC9F-23F930A42F8E}"/>
              </a:ext>
            </a:extLst>
          </p:cNvPr>
          <p:cNvSpPr/>
          <p:nvPr/>
        </p:nvSpPr>
        <p:spPr>
          <a:xfrm>
            <a:off x="0" y="-1"/>
            <a:ext cx="2286000" cy="782847"/>
          </a:xfrm>
          <a:prstGeom prst="rect">
            <a:avLst/>
          </a:prstGeom>
          <a:solidFill>
            <a:srgbClr val="2C3E50">
              <a:alpha val="75000"/>
            </a:srgbClr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7DFEC2-3D88-5F48-9B33-8750E5EBC522}"/>
              </a:ext>
            </a:extLst>
          </p:cNvPr>
          <p:cNvSpPr txBox="1"/>
          <p:nvPr/>
        </p:nvSpPr>
        <p:spPr>
          <a:xfrm>
            <a:off x="50800" y="260150"/>
            <a:ext cx="2184400" cy="461665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square" rtlCol="0" anchor="ctr" anchorCtr="0">
            <a:spAutoFit/>
          </a:bodyPr>
          <a:lstStyle/>
          <a:p>
            <a:pPr algn="ctr"/>
            <a:r>
              <a:rPr lang="en-US" sz="1200" b="1" dirty="0">
                <a:solidFill>
                  <a:srgbClr val="FFFFFF"/>
                </a:solidFill>
              </a:rPr>
              <a:t>DE-ESCALATION </a:t>
            </a:r>
            <a:r>
              <a:rPr lang="en-US" sz="1200" b="1" dirty="0">
                <a:solidFill>
                  <a:srgbClr val="FFCC00"/>
                </a:solidFill>
              </a:rPr>
              <a:t>TECHNIQUES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C7A187-60A4-FB4A-8385-A76307768E3E}"/>
              </a:ext>
            </a:extLst>
          </p:cNvPr>
          <p:cNvSpPr/>
          <p:nvPr/>
        </p:nvSpPr>
        <p:spPr>
          <a:xfrm>
            <a:off x="0" y="700002"/>
            <a:ext cx="2286000" cy="457200"/>
          </a:xfrm>
          <a:prstGeom prst="rect">
            <a:avLst/>
          </a:prstGeom>
          <a:solidFill>
            <a:srgbClr val="0070C0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1BF4B5-D280-9945-B984-C70CD4E4A24A}"/>
              </a:ext>
            </a:extLst>
          </p:cNvPr>
          <p:cNvSpPr txBox="1"/>
          <p:nvPr/>
        </p:nvSpPr>
        <p:spPr>
          <a:xfrm>
            <a:off x="245296" y="744655"/>
            <a:ext cx="1802894" cy="3847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Overflow="overflow" vert="horz" wrap="square" rtlCol="0" anchor="ctr" anchorCtr="0">
            <a:spAutoFit/>
          </a:bodyPr>
          <a:lstStyle/>
          <a:p>
            <a:pPr algn="ctr"/>
            <a:r>
              <a:rPr lang="en-US" sz="700" b="1" dirty="0">
                <a:solidFill>
                  <a:srgbClr val="FFFFFF"/>
                </a:solidFill>
              </a:rPr>
              <a:t>FOR IMMEDIATE EMERGENCIES
</a:t>
            </a:r>
            <a:r>
              <a:rPr lang="en-US" sz="1200" b="1" dirty="0">
                <a:solidFill>
                  <a:srgbClr val="FFFFFF"/>
                </a:solidFill>
              </a:rPr>
              <a:t>CALL 911!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D39B0AF-483F-874D-BCB8-8BE7A18ED574}"/>
              </a:ext>
            </a:extLst>
          </p:cNvPr>
          <p:cNvSpPr/>
          <p:nvPr/>
        </p:nvSpPr>
        <p:spPr>
          <a:xfrm>
            <a:off x="0" y="2746131"/>
            <a:ext cx="2286000" cy="457200"/>
          </a:xfrm>
          <a:prstGeom prst="rect">
            <a:avLst/>
          </a:prstGeom>
          <a:solidFill>
            <a:srgbClr val="0070C0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973C057-EB03-1842-B3E9-F7F8E3F62916}"/>
              </a:ext>
            </a:extLst>
          </p:cNvPr>
          <p:cNvSpPr txBox="1"/>
          <p:nvPr/>
        </p:nvSpPr>
        <p:spPr>
          <a:xfrm>
            <a:off x="46232" y="2805488"/>
            <a:ext cx="2184400" cy="3385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Overflow="overflow" vert="horz" wrap="square" rtlCol="0" anchor="ctr" anchorCtr="0">
            <a:spAutoFit/>
          </a:bodyPr>
          <a:lstStyle/>
          <a:p>
            <a:pPr algn="ctr"/>
            <a:r>
              <a:rPr lang="en-US" sz="800" b="1" dirty="0">
                <a:solidFill>
                  <a:srgbClr val="FFFFFF"/>
                </a:solidFill>
              </a:rPr>
              <a:t>RECOGNIZE &amp; REPORT </a:t>
            </a:r>
          </a:p>
          <a:p>
            <a:pPr algn="ctr"/>
            <a:r>
              <a:rPr lang="en-US" sz="800" b="1" dirty="0">
                <a:solidFill>
                  <a:srgbClr val="FFFFFF"/>
                </a:solidFill>
              </a:rPr>
              <a:t>SUSPICIOUS ACTIVITY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FB90B21-B0FA-884F-B241-746B71D54143}"/>
              </a:ext>
            </a:extLst>
          </p:cNvPr>
          <p:cNvSpPr txBox="1"/>
          <p:nvPr/>
        </p:nvSpPr>
        <p:spPr>
          <a:xfrm rot="-1800000">
            <a:off x="-1997622" y="-130548"/>
            <a:ext cx="2032000" cy="830997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square" rtlCol="0" anchor="ctr" anchorCtr="0">
            <a:spAutoFit/>
          </a:bodyPr>
          <a:lstStyle/>
          <a:p>
            <a:pPr algn="l"/>
            <a:r>
              <a:rPr lang="en-US" sz="4800" b="1" dirty="0">
                <a:solidFill>
                  <a:srgbClr val="E8E8E8">
                    <a:alpha val="35000"/>
                  </a:srgbClr>
                </a:solidFill>
              </a:rPr>
              <a:t>DRAFT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7A19CA0F-10E1-7671-C2A4-7A8450655BF5}"/>
              </a:ext>
            </a:extLst>
          </p:cNvPr>
          <p:cNvSpPr/>
          <p:nvPr/>
        </p:nvSpPr>
        <p:spPr>
          <a:xfrm flipV="1">
            <a:off x="848123" y="106990"/>
            <a:ext cx="606607" cy="107905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E52C0EC-C59F-645D-E64A-50CAEAE5EDAD}"/>
              </a:ext>
            </a:extLst>
          </p:cNvPr>
          <p:cNvSpPr txBox="1"/>
          <p:nvPr/>
        </p:nvSpPr>
        <p:spPr>
          <a:xfrm>
            <a:off x="432306" y="1219378"/>
            <a:ext cx="1767551" cy="3327815"/>
          </a:xfrm>
          <a:prstGeom prst="rect">
            <a:avLst/>
          </a:prstGeom>
          <a:noFill/>
        </p:spPr>
        <p:txBody>
          <a:bodyPr vertOverflow="overflow" vert="horz" wrap="square" lIns="0" tIns="0" rtlCol="0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800" b="1" dirty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Identify</a:t>
            </a:r>
            <a:r>
              <a:rPr lang="en-US" sz="800" b="1" dirty="0">
                <a:solidFill>
                  <a:srgbClr val="0099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warning signs that may indicate someone is moving toward violence.</a:t>
            </a:r>
          </a:p>
          <a:p>
            <a:pPr>
              <a:spcAft>
                <a:spcPts val="600"/>
              </a:spcAft>
            </a:pPr>
            <a:r>
              <a:rPr lang="en-US" sz="800" b="1" dirty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Assess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situation and take steps to protect yourself and others nearby.</a:t>
            </a:r>
          </a:p>
          <a:p>
            <a:pPr>
              <a:spcAft>
                <a:spcPts val="600"/>
              </a:spcAft>
            </a:pP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</a:t>
            </a:r>
            <a:r>
              <a:rPr lang="en-US" sz="800" b="1" dirty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de-escalation techniques 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it is safe. </a:t>
            </a:r>
            <a:r>
              <a:rPr lang="en-US" sz="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Personal safety comes first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—recognize when additional help is needed.</a:t>
            </a:r>
          </a:p>
          <a:p>
            <a:pPr>
              <a:spcAft>
                <a:spcPts val="600"/>
              </a:spcAft>
            </a:pPr>
            <a:r>
              <a:rPr lang="en-US" sz="800" b="1" dirty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Report</a:t>
            </a:r>
            <a:r>
              <a:rPr lang="en-US" sz="800" dirty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potential threats through established organizational procedures.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8B71AF5-8C08-7649-C5DD-9B21A5E43797}"/>
              </a:ext>
            </a:extLst>
          </p:cNvPr>
          <p:cNvGrpSpPr>
            <a:grpSpLocks noChangeAspect="1"/>
          </p:cNvGrpSpPr>
          <p:nvPr/>
        </p:nvGrpSpPr>
        <p:grpSpPr>
          <a:xfrm>
            <a:off x="101853" y="1230856"/>
            <a:ext cx="228600" cy="228600"/>
            <a:chOff x="2507645" y="-121505"/>
            <a:chExt cx="274320" cy="274320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0619C88-450D-3EBC-5F17-4AF29DE506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07645" y="-121505"/>
              <a:ext cx="274320" cy="274320"/>
            </a:xfrm>
            <a:prstGeom prst="rect">
              <a:avLst/>
            </a:prstGeom>
            <a:solidFill>
              <a:srgbClr val="FFD700"/>
            </a:solidFill>
            <a:ln w="6350" cap="flat" cmpd="sng" algn="ctr">
              <a:solidFill>
                <a:srgbClr val="404040"/>
              </a:solidFill>
              <a:prstDash val="solid"/>
              <a:miter lim="800000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Graphic 43" descr="Warning outline">
              <a:extLst>
                <a:ext uri="{FF2B5EF4-FFF2-40B4-BE49-F238E27FC236}">
                  <a16:creationId xmlns:a16="http://schemas.microsoft.com/office/drawing/2014/main" id="{DA989948-CAB5-DB3D-37A8-0ABFCCC732B1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535768" y="-97087"/>
              <a:ext cx="219456" cy="219456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C417451-05AA-3225-249B-BAA087143416}"/>
              </a:ext>
            </a:extLst>
          </p:cNvPr>
          <p:cNvGrpSpPr>
            <a:grpSpLocks noChangeAspect="1"/>
          </p:cNvGrpSpPr>
          <p:nvPr/>
        </p:nvGrpSpPr>
        <p:grpSpPr>
          <a:xfrm>
            <a:off x="101853" y="1555722"/>
            <a:ext cx="228600" cy="228600"/>
            <a:chOff x="2507645" y="635835"/>
            <a:chExt cx="274320" cy="274320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672B5BE-33B1-B0EA-2062-C04F74E262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07645" y="635835"/>
              <a:ext cx="274320" cy="274320"/>
            </a:xfrm>
            <a:prstGeom prst="rect">
              <a:avLst/>
            </a:prstGeom>
            <a:solidFill>
              <a:srgbClr val="FFD700"/>
            </a:solidFill>
            <a:ln w="6350" cap="flat" cmpd="sng" algn="ctr">
              <a:solidFill>
                <a:srgbClr val="404040"/>
              </a:solidFill>
              <a:prstDash val="solid"/>
              <a:miter lim="800000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Graphic 46" descr="Pause outline">
              <a:extLst>
                <a:ext uri="{FF2B5EF4-FFF2-40B4-BE49-F238E27FC236}">
                  <a16:creationId xmlns:a16="http://schemas.microsoft.com/office/drawing/2014/main" id="{BA6729C6-2B8C-D069-3CBF-8C8370771FE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535514" y="663267"/>
              <a:ext cx="219456" cy="219456"/>
            </a:xfrm>
            <a:prstGeom prst="rect">
              <a:avLst/>
            </a:prstGeom>
          </p:spPr>
        </p:pic>
      </p:grpSp>
      <p:pic>
        <p:nvPicPr>
          <p:cNvPr id="50" name="Graphic 49" descr="Siren outline">
            <a:extLst>
              <a:ext uri="{FF2B5EF4-FFF2-40B4-BE49-F238E27FC236}">
                <a16:creationId xmlns:a16="http://schemas.microsoft.com/office/drawing/2014/main" id="{CAFDE524-2A7C-72F8-5D5A-F5B1AE05B42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278" y="735083"/>
            <a:ext cx="365760" cy="365760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931F1EED-F8BC-B76B-C74C-A4D57EAEFA6D}"/>
              </a:ext>
            </a:extLst>
          </p:cNvPr>
          <p:cNvGrpSpPr>
            <a:grpSpLocks noChangeAspect="1"/>
          </p:cNvGrpSpPr>
          <p:nvPr/>
        </p:nvGrpSpPr>
        <p:grpSpPr>
          <a:xfrm>
            <a:off x="101853" y="2434627"/>
            <a:ext cx="228600" cy="228600"/>
            <a:chOff x="2507645" y="2021448"/>
            <a:chExt cx="274320" cy="274320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79C0EF8-162D-B43C-6B7D-6A0C725827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07645" y="2021448"/>
              <a:ext cx="274320" cy="274320"/>
            </a:xfrm>
            <a:prstGeom prst="rect">
              <a:avLst/>
            </a:prstGeom>
            <a:solidFill>
              <a:srgbClr val="FFD700"/>
            </a:solidFill>
            <a:ln w="6350" cap="flat" cmpd="sng" algn="ctr">
              <a:solidFill>
                <a:srgbClr val="404040"/>
              </a:solidFill>
              <a:prstDash val="solid"/>
              <a:miter lim="800000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3" name="Graphic 52" descr="Document outline">
              <a:extLst>
                <a:ext uri="{FF2B5EF4-FFF2-40B4-BE49-F238E27FC236}">
                  <a16:creationId xmlns:a16="http://schemas.microsoft.com/office/drawing/2014/main" id="{65BDC78C-8C74-BA83-DD34-A9859DAE9D09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537977" y="2050611"/>
              <a:ext cx="219456" cy="219456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7AED254-D4C8-AEB0-D032-77F491319734}"/>
              </a:ext>
            </a:extLst>
          </p:cNvPr>
          <p:cNvGrpSpPr>
            <a:grpSpLocks noChangeAspect="1"/>
          </p:cNvGrpSpPr>
          <p:nvPr/>
        </p:nvGrpSpPr>
        <p:grpSpPr>
          <a:xfrm>
            <a:off x="101853" y="1874338"/>
            <a:ext cx="228600" cy="228600"/>
            <a:chOff x="2507645" y="1250245"/>
            <a:chExt cx="274320" cy="27432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A1AF722-06E7-FA7A-10C5-4471071B15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07645" y="1250245"/>
              <a:ext cx="274320" cy="274320"/>
            </a:xfrm>
            <a:prstGeom prst="rect">
              <a:avLst/>
            </a:prstGeom>
            <a:solidFill>
              <a:srgbClr val="FFD700"/>
            </a:solidFill>
            <a:ln w="6350" cap="flat" cmpd="sng" algn="ctr">
              <a:solidFill>
                <a:srgbClr val="404040"/>
              </a:solidFill>
              <a:prstDash val="solid"/>
              <a:miter lim="800000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" name="Graphic 55" descr="Hand outline">
              <a:extLst>
                <a:ext uri="{FF2B5EF4-FFF2-40B4-BE49-F238E27FC236}">
                  <a16:creationId xmlns:a16="http://schemas.microsoft.com/office/drawing/2014/main" id="{B16DAB8C-F4D3-F0D7-18AB-F7A410B39C15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534712" y="1277653"/>
              <a:ext cx="219456" cy="219456"/>
            </a:xfrm>
            <a:prstGeom prst="rect">
              <a:avLst/>
            </a:prstGeom>
          </p:spPr>
        </p:pic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BCB2F2E-9723-A30C-732A-4A5D33146CB6}"/>
              </a:ext>
            </a:extLst>
          </p:cNvPr>
          <p:cNvCxnSpPr/>
          <p:nvPr/>
        </p:nvCxnSpPr>
        <p:spPr>
          <a:xfrm>
            <a:off x="0" y="1150585"/>
            <a:ext cx="2286000" cy="0"/>
          </a:xfrm>
          <a:prstGeom prst="line">
            <a:avLst/>
          </a:prstGeom>
          <a:ln w="28575">
            <a:solidFill>
              <a:srgbClr val="66B2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1523C943-0B1C-1556-4068-1CA390C80DAA}"/>
              </a:ext>
            </a:extLst>
          </p:cNvPr>
          <p:cNvCxnSpPr/>
          <p:nvPr/>
        </p:nvCxnSpPr>
        <p:spPr>
          <a:xfrm>
            <a:off x="-4568" y="3193774"/>
            <a:ext cx="2286000" cy="0"/>
          </a:xfrm>
          <a:prstGeom prst="line">
            <a:avLst/>
          </a:prstGeom>
          <a:ln w="28575">
            <a:solidFill>
              <a:srgbClr val="66B2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9ABC784-63C1-E884-6A15-F12E4D31E47A}"/>
              </a:ext>
            </a:extLst>
          </p:cNvPr>
          <p:cNvCxnSpPr/>
          <p:nvPr/>
        </p:nvCxnSpPr>
        <p:spPr>
          <a:xfrm>
            <a:off x="-4568" y="2752757"/>
            <a:ext cx="2286000" cy="0"/>
          </a:xfrm>
          <a:prstGeom prst="line">
            <a:avLst/>
          </a:prstGeom>
          <a:ln w="28575">
            <a:solidFill>
              <a:srgbClr val="66B2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4610DF88-CA6D-D4CA-26C1-B531FEC1F049}"/>
              </a:ext>
            </a:extLst>
          </p:cNvPr>
          <p:cNvCxnSpPr/>
          <p:nvPr/>
        </p:nvCxnSpPr>
        <p:spPr>
          <a:xfrm>
            <a:off x="-4568" y="710387"/>
            <a:ext cx="2286000" cy="0"/>
          </a:xfrm>
          <a:prstGeom prst="line">
            <a:avLst/>
          </a:prstGeom>
          <a:ln w="28575">
            <a:solidFill>
              <a:srgbClr val="66B2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5" name="Graphic 64" descr="Siren outline">
            <a:extLst>
              <a:ext uri="{FF2B5EF4-FFF2-40B4-BE49-F238E27FC236}">
                <a16:creationId xmlns:a16="http://schemas.microsoft.com/office/drawing/2014/main" id="{4E88281A-51FD-56E7-A99E-3B677375A12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21716" y="735083"/>
            <a:ext cx="365760" cy="36576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43F5C27D-E4DB-4ECC-01E3-E6ADF511346B}"/>
              </a:ext>
            </a:extLst>
          </p:cNvPr>
          <p:cNvSpPr txBox="1"/>
          <p:nvPr/>
        </p:nvSpPr>
        <p:spPr>
          <a:xfrm rot="-1800000">
            <a:off x="207768" y="1063345"/>
            <a:ext cx="2032000" cy="830997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square" rtlCol="0" anchor="ctr" anchorCtr="0">
            <a:spAutoFit/>
          </a:bodyPr>
          <a:lstStyle/>
          <a:p>
            <a:pPr algn="l"/>
            <a:r>
              <a:rPr lang="en-US" sz="4800" b="1" dirty="0">
                <a:solidFill>
                  <a:srgbClr val="E8E8E8">
                    <a:alpha val="35000"/>
                  </a:srgbClr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21204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16AB9F-91C1-5461-1E5C-C159300BD3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Close-up of canton of American flag">
            <a:extLst>
              <a:ext uri="{FF2B5EF4-FFF2-40B4-BE49-F238E27FC236}">
                <a16:creationId xmlns:a16="http://schemas.microsoft.com/office/drawing/2014/main" id="{0F258B64-0376-E0DF-D40D-ACDA9717D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329"/>
            <a:ext cx="2286000" cy="152265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DD842F0-AE9C-C931-875C-88639067BFFF}"/>
              </a:ext>
            </a:extLst>
          </p:cNvPr>
          <p:cNvSpPr/>
          <p:nvPr/>
        </p:nvSpPr>
        <p:spPr>
          <a:xfrm>
            <a:off x="0" y="1121631"/>
            <a:ext cx="2286000" cy="560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BF5E84-E68C-2F5D-1A89-EBDB08D9ED89}"/>
              </a:ext>
            </a:extLst>
          </p:cNvPr>
          <p:cNvSpPr/>
          <p:nvPr/>
        </p:nvSpPr>
        <p:spPr>
          <a:xfrm>
            <a:off x="0" y="-1"/>
            <a:ext cx="2286000" cy="778339"/>
          </a:xfrm>
          <a:prstGeom prst="rect">
            <a:avLst/>
          </a:prstGeom>
          <a:solidFill>
            <a:srgbClr val="2C3E50">
              <a:alpha val="75000"/>
            </a:srgbClr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FD1CBF-0DAC-5E4E-5C1E-5DD3109BFD16}"/>
              </a:ext>
            </a:extLst>
          </p:cNvPr>
          <p:cNvSpPr txBox="1"/>
          <p:nvPr/>
        </p:nvSpPr>
        <p:spPr>
          <a:xfrm>
            <a:off x="50800" y="299887"/>
            <a:ext cx="2184400" cy="265807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square" rtlCol="0" anchor="ctr" anchorCtr="0">
            <a:spAutoFit/>
          </a:bodyPr>
          <a:lstStyle/>
          <a:p>
            <a:pPr algn="ctr"/>
            <a:r>
              <a:rPr lang="en-US" sz="1300" b="1">
                <a:solidFill>
                  <a:srgbClr val="FFFFFF"/>
                </a:solidFill>
              </a:rPr>
              <a:t>IMPORTANT CONTACTS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E38C44-1793-39FC-FE14-BC0098AAD227}"/>
              </a:ext>
            </a:extLst>
          </p:cNvPr>
          <p:cNvSpPr/>
          <p:nvPr/>
        </p:nvSpPr>
        <p:spPr>
          <a:xfrm>
            <a:off x="0" y="647700"/>
            <a:ext cx="2286000" cy="457200"/>
          </a:xfrm>
          <a:prstGeom prst="rect">
            <a:avLst/>
          </a:prstGeom>
          <a:solidFill>
            <a:srgbClr val="0070C0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A42803-4207-1527-6108-D83080244A3E}"/>
              </a:ext>
            </a:extLst>
          </p:cNvPr>
          <p:cNvSpPr txBox="1"/>
          <p:nvPr/>
        </p:nvSpPr>
        <p:spPr>
          <a:xfrm>
            <a:off x="50800" y="653162"/>
            <a:ext cx="2184400" cy="446276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square" rtlCol="0" anchor="ctr" anchorCtr="0">
            <a:spAutoFit/>
          </a:bodyPr>
          <a:lstStyle/>
          <a:p>
            <a:pPr algn="ctr"/>
            <a:r>
              <a:rPr lang="en-US" sz="700" b="1" dirty="0">
                <a:solidFill>
                  <a:srgbClr val="FFFFFF"/>
                </a:solidFill>
              </a:rPr>
              <a:t>FOR IMMEDIATE EMERGENCIES AND THREATS,
</a:t>
            </a:r>
            <a:r>
              <a:rPr lang="en-US" sz="1600" b="1" i="1" dirty="0">
                <a:solidFill>
                  <a:srgbClr val="FFFFFF"/>
                </a:solidFill>
              </a:rPr>
              <a:t>CALL 911!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242DD82-5EAA-9514-4030-3FDA597ADB41}"/>
              </a:ext>
            </a:extLst>
          </p:cNvPr>
          <p:cNvSpPr/>
          <p:nvPr/>
        </p:nvSpPr>
        <p:spPr>
          <a:xfrm>
            <a:off x="0" y="2807599"/>
            <a:ext cx="2286000" cy="395732"/>
          </a:xfrm>
          <a:prstGeom prst="rect">
            <a:avLst/>
          </a:prstGeom>
          <a:solidFill>
            <a:srgbClr val="0070C0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4906436-C4AD-AB22-78F7-3EAE16201FAB}"/>
              </a:ext>
            </a:extLst>
          </p:cNvPr>
          <p:cNvSpPr txBox="1"/>
          <p:nvPr/>
        </p:nvSpPr>
        <p:spPr>
          <a:xfrm>
            <a:off x="46232" y="2910696"/>
            <a:ext cx="2184400" cy="200055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square" rtlCol="0" anchor="ctr" anchorCtr="0">
            <a:spAutoFit/>
          </a:bodyPr>
          <a:lstStyle/>
          <a:p>
            <a:pPr algn="ctr"/>
            <a:r>
              <a:rPr lang="en-US" sz="700" b="1" dirty="0">
                <a:solidFill>
                  <a:srgbClr val="FFFFFF"/>
                </a:solidFill>
              </a:rPr>
              <a:t>RECOGNIZE &amp; REPORT SUSPICIOUS ACTIVITY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A00F49D-C178-3461-54D4-250BED3B4E6E}"/>
              </a:ext>
            </a:extLst>
          </p:cNvPr>
          <p:cNvSpPr txBox="1"/>
          <p:nvPr/>
        </p:nvSpPr>
        <p:spPr>
          <a:xfrm rot="-1800000">
            <a:off x="207768" y="1063345"/>
            <a:ext cx="2032000" cy="830997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square" rtlCol="0" anchor="ctr" anchorCtr="0">
            <a:spAutoFit/>
          </a:bodyPr>
          <a:lstStyle/>
          <a:p>
            <a:pPr algn="l"/>
            <a:r>
              <a:rPr lang="en-US" sz="4800" b="1" dirty="0">
                <a:solidFill>
                  <a:srgbClr val="E8E8E8">
                    <a:alpha val="35000"/>
                  </a:srgbClr>
                </a:solidFill>
              </a:rPr>
              <a:t>DRAFT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60F9F3-3D43-E4D6-A650-5E49CABDE3D3}"/>
              </a:ext>
            </a:extLst>
          </p:cNvPr>
          <p:cNvSpPr/>
          <p:nvPr/>
        </p:nvSpPr>
        <p:spPr>
          <a:xfrm>
            <a:off x="0" y="1119883"/>
            <a:ext cx="2286000" cy="421929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rgbClr val="003366"/>
                </a:solidFill>
              </a:rPr>
              <a:t>Non-Emergency Police Department</a:t>
            </a:r>
          </a:p>
          <a:p>
            <a:pPr algn="ctr"/>
            <a:r>
              <a:rPr lang="en-US" sz="800" dirty="0">
                <a:solidFill>
                  <a:srgbClr val="003366"/>
                </a:solidFill>
              </a:rPr>
              <a:t>(000) 000-0000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C66A2D4-F62D-A563-E602-3023C6FA2C05}"/>
              </a:ext>
            </a:extLst>
          </p:cNvPr>
          <p:cNvCxnSpPr>
            <a:cxnSpLocks/>
          </p:cNvCxnSpPr>
          <p:nvPr/>
        </p:nvCxnSpPr>
        <p:spPr>
          <a:xfrm>
            <a:off x="0" y="1109020"/>
            <a:ext cx="2286000" cy="0"/>
          </a:xfrm>
          <a:prstGeom prst="line">
            <a:avLst/>
          </a:prstGeom>
          <a:ln w="28575">
            <a:solidFill>
              <a:srgbClr val="66B2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DC42E414-FF75-56A1-8CF2-A7D6937F687D}"/>
              </a:ext>
            </a:extLst>
          </p:cNvPr>
          <p:cNvSpPr/>
          <p:nvPr/>
        </p:nvSpPr>
        <p:spPr>
          <a:xfrm flipV="1">
            <a:off x="848123" y="106990"/>
            <a:ext cx="606607" cy="107905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E1FB4F4-E829-275A-2765-E0F16CBAF26E}"/>
              </a:ext>
            </a:extLst>
          </p:cNvPr>
          <p:cNvCxnSpPr/>
          <p:nvPr/>
        </p:nvCxnSpPr>
        <p:spPr>
          <a:xfrm>
            <a:off x="0" y="647700"/>
            <a:ext cx="2286000" cy="0"/>
          </a:xfrm>
          <a:prstGeom prst="line">
            <a:avLst/>
          </a:prstGeom>
          <a:ln w="28575">
            <a:solidFill>
              <a:srgbClr val="66B2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8A9E1A92-BAB3-D99F-9AB7-DEDE717EBFE9}"/>
              </a:ext>
            </a:extLst>
          </p:cNvPr>
          <p:cNvSpPr/>
          <p:nvPr/>
        </p:nvSpPr>
        <p:spPr>
          <a:xfrm>
            <a:off x="0" y="1541812"/>
            <a:ext cx="2286000" cy="421929"/>
          </a:xfrm>
          <a:prstGeom prst="rect">
            <a:avLst/>
          </a:prstGeom>
          <a:solidFill>
            <a:schemeClr val="bg2">
              <a:alpha val="490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800" b="1" dirty="0">
                <a:solidFill>
                  <a:srgbClr val="003366"/>
                </a:solidFill>
              </a:rPr>
              <a:t>[STATE] Secretary of State</a:t>
            </a:r>
            <a:endParaRPr lang="en-US" sz="800" b="1" i="1" dirty="0">
              <a:solidFill>
                <a:srgbClr val="003366"/>
              </a:solidFill>
            </a:endParaRPr>
          </a:p>
          <a:p>
            <a:pPr algn="ctr"/>
            <a:r>
              <a:rPr lang="en-US" sz="800" dirty="0">
                <a:solidFill>
                  <a:srgbClr val="003366"/>
                </a:solidFill>
              </a:rPr>
              <a:t>(000) 000-0000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1D5D9F-6DE7-F337-336E-84CBCACEF9F5}"/>
              </a:ext>
            </a:extLst>
          </p:cNvPr>
          <p:cNvSpPr/>
          <p:nvPr/>
        </p:nvSpPr>
        <p:spPr>
          <a:xfrm>
            <a:off x="0" y="1963741"/>
            <a:ext cx="2286000" cy="421929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800" b="1" dirty="0">
                <a:solidFill>
                  <a:srgbClr val="003366"/>
                </a:solidFill>
              </a:rPr>
              <a:t>[STATE] Fusion Office</a:t>
            </a:r>
            <a:endParaRPr lang="en-US" sz="800" b="1" i="1" dirty="0">
              <a:solidFill>
                <a:srgbClr val="003366"/>
              </a:solidFill>
            </a:endParaRPr>
          </a:p>
          <a:p>
            <a:pPr algn="ctr"/>
            <a:r>
              <a:rPr lang="en-US" sz="800" dirty="0">
                <a:solidFill>
                  <a:srgbClr val="003366"/>
                </a:solidFill>
              </a:rPr>
              <a:t>(000) 000-0000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C6C5DF-9907-470C-81A7-2636EB8B05A3}"/>
              </a:ext>
            </a:extLst>
          </p:cNvPr>
          <p:cNvSpPr/>
          <p:nvPr/>
        </p:nvSpPr>
        <p:spPr>
          <a:xfrm>
            <a:off x="0" y="2385670"/>
            <a:ext cx="2286000" cy="4219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800" b="1" dirty="0">
                <a:solidFill>
                  <a:srgbClr val="003366"/>
                </a:solidFill>
              </a:rPr>
              <a:t>[STATE/LOCAL] Board of Elections</a:t>
            </a:r>
            <a:endParaRPr lang="en-US" sz="800" b="1" i="1" dirty="0">
              <a:solidFill>
                <a:srgbClr val="003366"/>
              </a:solidFill>
            </a:endParaRPr>
          </a:p>
          <a:p>
            <a:pPr algn="ctr"/>
            <a:r>
              <a:rPr lang="en-US" sz="800" dirty="0">
                <a:solidFill>
                  <a:srgbClr val="003366"/>
                </a:solidFill>
              </a:rPr>
              <a:t>(000) 000-0000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9444B28-39C6-9120-E729-7656EE4AAA41}"/>
              </a:ext>
            </a:extLst>
          </p:cNvPr>
          <p:cNvCxnSpPr>
            <a:cxnSpLocks/>
          </p:cNvCxnSpPr>
          <p:nvPr/>
        </p:nvCxnSpPr>
        <p:spPr>
          <a:xfrm>
            <a:off x="0" y="2820709"/>
            <a:ext cx="2286000" cy="0"/>
          </a:xfrm>
          <a:prstGeom prst="line">
            <a:avLst/>
          </a:prstGeom>
          <a:ln w="28575">
            <a:solidFill>
              <a:srgbClr val="66B2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E76A5F3-BBB1-0403-0CC2-9D147EF3B3A9}"/>
              </a:ext>
            </a:extLst>
          </p:cNvPr>
          <p:cNvCxnSpPr>
            <a:cxnSpLocks/>
          </p:cNvCxnSpPr>
          <p:nvPr/>
        </p:nvCxnSpPr>
        <p:spPr>
          <a:xfrm>
            <a:off x="0" y="3188866"/>
            <a:ext cx="2286000" cy="0"/>
          </a:xfrm>
          <a:prstGeom prst="line">
            <a:avLst/>
          </a:prstGeom>
          <a:ln w="28575">
            <a:solidFill>
              <a:srgbClr val="66B2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289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608065A-F59E-E24F-B617-D00BB6F03E22}">
  <we:reference id="wa200010725" version="1.0.0.1" store="en-US" storeType="OMEX"/>
  <we:alternateReferences>
    <we:reference id="WA200010725" version="1.0.0.1" store="" storeType="OMEX"/>
  </we:alternateReferences>
  <we:properties>
    <we:property name="claude.fileId" value="&quot;fe4e117d-d2fd-411a-8d85-c519850a1886&quot;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2938</TotalTime>
  <Words>145</Words>
  <Application>Microsoft Macintosh PowerPoint</Application>
  <PresentationFormat>Custom</PresentationFormat>
  <Paragraphs>29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Calibri</vt:lpstr>
      <vt:lpstr>Office Theme</vt:lpstr>
      <vt:lpstr>[INSERT STATE PHOTO HERE]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Gretchen Heuberger</dc:creator>
  <cp:lastModifiedBy>Gretchen Heuberger</cp:lastModifiedBy>
  <cp:revision>6</cp:revision>
  <dcterms:created xsi:type="dcterms:W3CDTF">2026-05-20T17:22:21Z</dcterms:created>
  <dcterms:modified xsi:type="dcterms:W3CDTF">2026-05-22T18:20:31Z</dcterms:modified>
</cp:coreProperties>
</file>